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58" r:id="rId3"/>
    <p:sldId id="269" r:id="rId4"/>
    <p:sldId id="262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en-US" dirty="0"/>
            <a:t>You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/>
      <dgm:spPr/>
      <dgm:t>
        <a:bodyPr/>
        <a:lstStyle/>
        <a:p>
          <a:r>
            <a:rPr lang="en-US" dirty="0"/>
            <a:t>Input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/>
      <dgm:spPr/>
      <dgm:t>
        <a:bodyPr/>
        <a:lstStyle/>
        <a:p>
          <a:r>
            <a:rPr lang="en-US" dirty="0"/>
            <a:t>Output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/>
      <dgm:spPr/>
      <dgm:t>
        <a:bodyPr/>
        <a:lstStyle/>
        <a:p>
          <a:r>
            <a:rPr lang="en-US" dirty="0"/>
            <a:t>Output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/>
      <dgm:spPr/>
      <dgm:t>
        <a:bodyPr/>
        <a:lstStyle/>
        <a:p>
          <a:r>
            <a:rPr lang="en-US" dirty="0"/>
            <a:t>Output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/>
      <dgm:spPr/>
    </dgm:pt>
    <dgm:pt modelId="{E7BFA9EE-B858-4016-80BA-575963560F75}" type="pres">
      <dgm:prSet presAssocID="{2356E178-4180-471B-A95D-2442FCF758CB}" presName="node" presStyleLbl="vennNode1" presStyleIdx="1" presStyleCnt="5">
        <dgm:presLayoutVars>
          <dgm:bulletEnabled val="1"/>
        </dgm:presLayoutVars>
      </dgm:prSet>
      <dgm:spPr/>
    </dgm:pt>
    <dgm:pt modelId="{3255F1BD-E04A-41BF-B64D-B06E6D0468D8}" type="pres">
      <dgm:prSet presAssocID="{D6369594-53CA-4743-BFF7-C2D904DA742C}" presName="node" presStyleLbl="vennNode1" presStyleIdx="2" presStyleCnt="5">
        <dgm:presLayoutVars>
          <dgm:bulletEnabled val="1"/>
        </dgm:presLayoutVars>
      </dgm:prSet>
      <dgm:spPr/>
    </dgm:pt>
    <dgm:pt modelId="{BCC6AE36-1AA5-4143-A95B-3979139E867E}" type="pres">
      <dgm:prSet presAssocID="{B626C495-F3A7-4ADE-A0FE-4E7983E98359}" presName="node" presStyleLbl="vennNode1" presStyleIdx="3" presStyleCnt="5">
        <dgm:presLayoutVars>
          <dgm:bulletEnabled val="1"/>
        </dgm:presLayoutVars>
      </dgm:prSet>
      <dgm:spPr/>
    </dgm:pt>
    <dgm:pt modelId="{E0DEE663-04E6-49D6-A3C7-F8FB5F8BE33B}" type="pres">
      <dgm:prSet presAssocID="{BC2DF43D-A878-4B6A-B15F-7FFBED6EC84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215497" y="951179"/>
          <a:ext cx="2369604" cy="23696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You</a:t>
          </a:r>
        </a:p>
      </dsp:txBody>
      <dsp:txXfrm>
        <a:off x="1562517" y="1298199"/>
        <a:ext cx="1675564" cy="1675564"/>
      </dsp:txXfrm>
    </dsp:sp>
    <dsp:sp modelId="{E7BFA9EE-B858-4016-80BA-575963560F75}">
      <dsp:nvSpPr>
        <dsp:cNvPr id="0" name=""/>
        <dsp:cNvSpPr/>
      </dsp:nvSpPr>
      <dsp:spPr>
        <a:xfrm>
          <a:off x="1807898" y="422"/>
          <a:ext cx="1184802" cy="1184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Input</a:t>
          </a:r>
        </a:p>
      </dsp:txBody>
      <dsp:txXfrm>
        <a:off x="1981408" y="173932"/>
        <a:ext cx="837782" cy="837782"/>
      </dsp:txXfrm>
    </dsp:sp>
    <dsp:sp modelId="{3255F1BD-E04A-41BF-B64D-B06E6D0468D8}">
      <dsp:nvSpPr>
        <dsp:cNvPr id="0" name=""/>
        <dsp:cNvSpPr/>
      </dsp:nvSpPr>
      <dsp:spPr>
        <a:xfrm>
          <a:off x="3351056" y="1543580"/>
          <a:ext cx="1184802" cy="1184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Output</a:t>
          </a:r>
        </a:p>
      </dsp:txBody>
      <dsp:txXfrm>
        <a:off x="3524566" y="1717090"/>
        <a:ext cx="837782" cy="837782"/>
      </dsp:txXfrm>
    </dsp:sp>
    <dsp:sp modelId="{BCC6AE36-1AA5-4143-A95B-3979139E867E}">
      <dsp:nvSpPr>
        <dsp:cNvPr id="0" name=""/>
        <dsp:cNvSpPr/>
      </dsp:nvSpPr>
      <dsp:spPr>
        <a:xfrm>
          <a:off x="1807898" y="3086737"/>
          <a:ext cx="1184802" cy="11848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Output</a:t>
          </a:r>
        </a:p>
      </dsp:txBody>
      <dsp:txXfrm>
        <a:off x="1981408" y="3260247"/>
        <a:ext cx="837782" cy="837782"/>
      </dsp:txXfrm>
    </dsp:sp>
    <dsp:sp modelId="{E0DEE663-04E6-49D6-A3C7-F8FB5F8BE33B}">
      <dsp:nvSpPr>
        <dsp:cNvPr id="0" name=""/>
        <dsp:cNvSpPr/>
      </dsp:nvSpPr>
      <dsp:spPr>
        <a:xfrm>
          <a:off x="264741" y="1543580"/>
          <a:ext cx="1184802" cy="118480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Output</a:t>
          </a:r>
        </a:p>
      </dsp:txBody>
      <dsp:txXfrm>
        <a:off x="438251" y="1717090"/>
        <a:ext cx="837782" cy="83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JOURNEY MAP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Journey Map 2026: Build Your Vision &amp; Purpose</a:t>
            </a:r>
            <a:br>
              <a:rPr lang="en-US" sz="2000" b="1" dirty="0"/>
            </a:br>
            <a:r>
              <a:rPr lang="en-US" sz="2000" b="1" i="1" dirty="0"/>
              <a:t>Hosted by Dr. L, Founder, Church Girls, Inc.</a:t>
            </a:r>
            <a:br>
              <a:rPr 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0F1BF-C166-513E-1382-0D38397A4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A19E-C03F-E692-F470-B2B1E77E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is a Journey. Let’s Build Your Roadmap</a:t>
            </a:r>
            <a:br>
              <a:rPr lang="en-US" dirty="0"/>
            </a:br>
            <a:r>
              <a:rPr lang="en-US" dirty="0"/>
              <a:t>Your 2026 Roadmap Includes: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41441-A74B-9889-7AE7-63C30542F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315546"/>
            <a:ext cx="4800600" cy="4271963"/>
          </a:xfrm>
        </p:spPr>
        <p:txBody>
          <a:bodyPr/>
          <a:lstStyle/>
          <a:p>
            <a:r>
              <a:rPr lang="en-US" dirty="0"/>
              <a:t>Quarterly milestones</a:t>
            </a:r>
          </a:p>
          <a:p>
            <a:r>
              <a:rPr lang="en-US" dirty="0"/>
              <a:t>Skills/resources needed</a:t>
            </a:r>
          </a:p>
          <a:p>
            <a:r>
              <a:rPr lang="en-US" dirty="0"/>
              <a:t>Support systems</a:t>
            </a:r>
          </a:p>
          <a:p>
            <a:r>
              <a:rPr lang="en-US" dirty="0"/>
              <a:t>Accountability structure-</a:t>
            </a:r>
          </a:p>
          <a:p>
            <a:pPr lvl="1"/>
            <a:r>
              <a:rPr lang="en-US" dirty="0"/>
              <a:t>You Don’t Have to Do It Alone. Who can support you? What systems will keep you on track? How will you check in with yourself?</a:t>
            </a:r>
          </a:p>
        </p:txBody>
      </p:sp>
      <p:graphicFrame>
        <p:nvGraphicFramePr>
          <p:cNvPr id="5" name="Content Placeholder 4" descr="Radial venn diagram with four groups clustered around one group title">
            <a:extLst>
              <a:ext uri="{FF2B5EF4-FFF2-40B4-BE49-F238E27FC236}">
                <a16:creationId xmlns:a16="http://schemas.microsoft.com/office/drawing/2014/main" id="{205EB4A5-8910-9854-FF8C-C5102637EF9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83890"/>
              </p:ext>
            </p:extLst>
          </p:nvPr>
        </p:nvGraphicFramePr>
        <p:xfrm>
          <a:off x="6324600" y="1905000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89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D4465-33FD-87BE-91E8-4F27D3BA4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20C9-872D-928C-9FC4-A56B76C4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If Something Feels Off…</a:t>
            </a:r>
            <a:br>
              <a:rPr lang="en-US" dirty="0"/>
            </a:br>
            <a:r>
              <a:rPr lang="en-US" dirty="0"/>
              <a:t>Adjust &amp; Refine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61802-5360-D0E3-BCA0-ED0FBA47A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315546"/>
            <a:ext cx="4800600" cy="4271963"/>
          </a:xfrm>
        </p:spPr>
        <p:txBody>
          <a:bodyPr/>
          <a:lstStyle/>
          <a:p>
            <a:r>
              <a:rPr lang="en-US" dirty="0"/>
              <a:t>Revise It</a:t>
            </a:r>
          </a:p>
          <a:p>
            <a:r>
              <a:rPr lang="en-US" dirty="0"/>
              <a:t>Simplify It</a:t>
            </a:r>
          </a:p>
          <a:p>
            <a:r>
              <a:rPr lang="en-US" dirty="0"/>
              <a:t>Realign it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9E590F8E-E181-25C9-3F8A-72B82FDCA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646238"/>
            <a:ext cx="6762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4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ADAD3-7642-E12B-5F3C-41621B3DC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2AF4-6651-6F8E-D305-8D55DE81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87115-585E-6636-C347-DFB49A44A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" y="2137410"/>
            <a:ext cx="4311598" cy="431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0651C5-1ADE-7117-5DE8-A5CEA41EE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71" y="2191450"/>
            <a:ext cx="4311598" cy="4311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60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Your 2026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in the right place</a:t>
            </a:r>
          </a:p>
          <a:p>
            <a:r>
              <a:rPr lang="en-US" dirty="0"/>
              <a:t>Today is about clarity, confidence, and direction</a:t>
            </a:r>
          </a:p>
          <a:p>
            <a:r>
              <a:rPr lang="en-US" dirty="0"/>
              <a:t>This is your space to reflect and design your year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6F1DB-0218-2E7E-027F-85FCAE730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BEC4-BB15-FEE5-557D-0FADC25E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Do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9BA50-3391-CBE8-ED1F-C0220FEA4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Clarify your vision and your purpose</a:t>
            </a:r>
          </a:p>
          <a:p>
            <a:r>
              <a:rPr lang="en-US" dirty="0"/>
              <a:t>Identify your top priorities</a:t>
            </a:r>
          </a:p>
          <a:p>
            <a:r>
              <a:rPr lang="en-US" dirty="0"/>
              <a:t>Create an aligned action plan</a:t>
            </a:r>
          </a:p>
          <a:p>
            <a:r>
              <a:rPr lang="en-US" dirty="0"/>
              <a:t>Build your 2026 roadmap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9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Your Intention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7"/>
            <a:ext cx="10503160" cy="798141"/>
          </a:xfrm>
        </p:spPr>
        <p:txBody>
          <a:bodyPr>
            <a:normAutofit/>
          </a:bodyPr>
          <a:lstStyle/>
          <a:p>
            <a:r>
              <a:rPr lang="en-US" dirty="0"/>
              <a:t>Why are you here today? What do you want more of in 2026? </a:t>
            </a:r>
          </a:p>
          <a:p>
            <a:r>
              <a:rPr lang="en-US" dirty="0"/>
              <a:t>Choose one word for your year</a:t>
            </a: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Emotional Visioning</a:t>
            </a:r>
            <a:br>
              <a:rPr lang="en-US" dirty="0"/>
            </a:br>
            <a:r>
              <a:rPr lang="en-US" dirty="0"/>
              <a:t>How Do You Want 2026 to Feel?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315546"/>
            <a:ext cx="4800600" cy="4271963"/>
          </a:xfrm>
        </p:spPr>
        <p:txBody>
          <a:bodyPr/>
          <a:lstStyle/>
          <a:p>
            <a:r>
              <a:rPr lang="en-US" dirty="0"/>
              <a:t>What feelings do you want to experience more often?</a:t>
            </a:r>
          </a:p>
          <a:p>
            <a:r>
              <a:rPr lang="en-US" dirty="0"/>
              <a:t>What energy do you want to bring into the year?</a:t>
            </a:r>
          </a:p>
        </p:txBody>
      </p:sp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1C48C-B46A-083B-EB46-3C2302A48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0A7F-2F33-0B62-9B95-2C7E6C2C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Reflecting on 2025</a:t>
            </a:r>
            <a:br>
              <a:rPr lang="en-US" dirty="0"/>
            </a:br>
            <a:r>
              <a:rPr lang="en-US" dirty="0"/>
              <a:t>Looking Back to Look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AC14-237F-4FBD-E590-1C2A85D5A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315546"/>
            <a:ext cx="4800600" cy="4271963"/>
          </a:xfrm>
        </p:spPr>
        <p:txBody>
          <a:bodyPr/>
          <a:lstStyle/>
          <a:p>
            <a:r>
              <a:rPr lang="en-US" dirty="0"/>
              <a:t>What worked well?</a:t>
            </a:r>
          </a:p>
          <a:p>
            <a:r>
              <a:rPr lang="en-US" dirty="0"/>
              <a:t>What drained you?</a:t>
            </a:r>
          </a:p>
          <a:p>
            <a:r>
              <a:rPr lang="en-US" dirty="0"/>
              <a:t>What did you learn?</a:t>
            </a:r>
          </a:p>
        </p:txBody>
      </p:sp>
    </p:spTree>
    <p:extLst>
      <p:ext uri="{BB962C8B-B14F-4D97-AF65-F5344CB8AC3E}">
        <p14:creationId xmlns:p14="http://schemas.microsoft.com/office/powerpoint/2010/main" val="142029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C1F3B-F411-1892-3026-052060EBB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AA3B-63B0-2A51-034F-694195A0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Lessons You’re Bringing Into 2026</a:t>
            </a:r>
            <a:br>
              <a:rPr lang="en-US" dirty="0"/>
            </a:br>
            <a:r>
              <a:rPr lang="en-US" dirty="0"/>
              <a:t>Your 2025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B5A9F-570D-5F62-8077-BD112F391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315546"/>
            <a:ext cx="4800600" cy="4271963"/>
          </a:xfrm>
        </p:spPr>
        <p:txBody>
          <a:bodyPr/>
          <a:lstStyle/>
          <a:p>
            <a:r>
              <a:rPr lang="en-US" dirty="0"/>
              <a:t>What did last year teach you?</a:t>
            </a:r>
          </a:p>
          <a:p>
            <a:r>
              <a:rPr lang="en-US" dirty="0"/>
              <a:t>What patterns do you want to break?</a:t>
            </a:r>
          </a:p>
          <a:p>
            <a:r>
              <a:rPr lang="en-US" dirty="0"/>
              <a:t>What strengths do you want to build on?</a:t>
            </a:r>
          </a:p>
        </p:txBody>
      </p:sp>
    </p:spTree>
    <p:extLst>
      <p:ext uri="{BB962C8B-B14F-4D97-AF65-F5344CB8AC3E}">
        <p14:creationId xmlns:p14="http://schemas.microsoft.com/office/powerpoint/2010/main" val="108759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7C5DA-A799-9B2A-38F7-3ACE9207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2D2D-A46F-BB88-A141-4A3C84D0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2026 Vision</a:t>
            </a:r>
            <a:br>
              <a:rPr lang="en-US" dirty="0"/>
            </a:br>
            <a:r>
              <a:rPr lang="en-US" dirty="0"/>
              <a:t>Imagine Your Best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F2BB3-2771-48DE-52DB-8A978F849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315546"/>
            <a:ext cx="4800600" cy="4271963"/>
          </a:xfrm>
        </p:spPr>
        <p:txBody>
          <a:bodyPr/>
          <a:lstStyle/>
          <a:p>
            <a:r>
              <a:rPr lang="en-US" dirty="0"/>
              <a:t>What does your ideal 2026 look like?</a:t>
            </a:r>
          </a:p>
          <a:p>
            <a:r>
              <a:rPr lang="en-US" dirty="0"/>
              <a:t>What does success feel like?</a:t>
            </a:r>
          </a:p>
          <a:p>
            <a:r>
              <a:rPr lang="en-US" dirty="0"/>
              <a:t>Who are you becoming?</a:t>
            </a:r>
          </a:p>
        </p:txBody>
      </p:sp>
    </p:spTree>
    <p:extLst>
      <p:ext uri="{BB962C8B-B14F-4D97-AF65-F5344CB8AC3E}">
        <p14:creationId xmlns:p14="http://schemas.microsoft.com/office/powerpoint/2010/main" val="308578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3AE11-BF96-3AED-1485-B58E60F94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713B-30FC-0A2A-C71F-1523F1F5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Values That Guide You</a:t>
            </a:r>
            <a:br>
              <a:rPr lang="en-US" dirty="0"/>
            </a:br>
            <a:r>
              <a:rPr lang="en-US" dirty="0"/>
              <a:t>Your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01C3C-8D3C-28B4-6A9A-E9D96F75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315546"/>
            <a:ext cx="4800600" cy="4271963"/>
          </a:xfrm>
        </p:spPr>
        <p:txBody>
          <a:bodyPr/>
          <a:lstStyle/>
          <a:p>
            <a:r>
              <a:rPr lang="en-US" dirty="0"/>
              <a:t>What matters most to you?</a:t>
            </a:r>
          </a:p>
          <a:p>
            <a:r>
              <a:rPr lang="en-US" dirty="0"/>
              <a:t>What principles will guide your decisions?</a:t>
            </a:r>
          </a:p>
        </p:txBody>
      </p:sp>
    </p:spTree>
    <p:extLst>
      <p:ext uri="{BB962C8B-B14F-4D97-AF65-F5344CB8AC3E}">
        <p14:creationId xmlns:p14="http://schemas.microsoft.com/office/powerpoint/2010/main" val="397465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1063</TotalTime>
  <Words>316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</vt:lpstr>
      <vt:lpstr>Cherry Blossom 16x9</vt:lpstr>
      <vt:lpstr>JOURNEY MAP 2026</vt:lpstr>
      <vt:lpstr>Welcome to Your 2026 Journey</vt:lpstr>
      <vt:lpstr>What We Will Do Today</vt:lpstr>
      <vt:lpstr>Set Your Intention</vt:lpstr>
      <vt:lpstr>Emotional Visioning How Do You Want 2026 to Feel?</vt:lpstr>
      <vt:lpstr>Reflecting on 2025 Looking Back to Look Forward</vt:lpstr>
      <vt:lpstr>Lessons You’re Bringing Into 2026 Your 2025 Takeaways</vt:lpstr>
      <vt:lpstr>Your 2026 Vision Imagine Your Best Year</vt:lpstr>
      <vt:lpstr>Values That Guide You Your Core Values</vt:lpstr>
      <vt:lpstr>Life is a Journey. Let’s Build Your Roadmap Your 2026 Roadmap Includes:</vt:lpstr>
      <vt:lpstr>If Something Feels Off… Adjust &amp; Refine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LaVeisha Cummings</dc:creator>
  <cp:lastModifiedBy>LaVeisha Cummings</cp:lastModifiedBy>
  <cp:revision>3</cp:revision>
  <dcterms:created xsi:type="dcterms:W3CDTF">2026-02-06T21:31:37Z</dcterms:created>
  <dcterms:modified xsi:type="dcterms:W3CDTF">2026-02-07T15:14:54Z</dcterms:modified>
</cp:coreProperties>
</file>